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Anek Malayal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amK~6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LxxMX215yTPdZN6J7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Лобова, 36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Лобова, 36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4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651,8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помещени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я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Лобова, 36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/>
          <a:srcRect r="7681"/>
          <a:stretch/>
        </p:blipFill>
        <p:spPr>
          <a:xfrm>
            <a:off x="4486274" y="-1"/>
            <a:ext cx="4667251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172232"/>
            <a:ext cx="4165600" cy="2971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6425" y="2172232"/>
            <a:ext cx="4837576" cy="2971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Лобова, 36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224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Inter</vt:lpstr>
      <vt:lpstr>Arial</vt:lpstr>
      <vt:lpstr>Anek Malayalam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20</cp:revision>
  <dcterms:created xsi:type="dcterms:W3CDTF">2026-04-09T08:38:06Z</dcterms:created>
  <dcterms:modified xsi:type="dcterms:W3CDTF">2026-04-14T11:28:31Z</dcterms:modified>
</cp:coreProperties>
</file>